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70" r:id="rId5"/>
    <p:sldId id="268" r:id="rId6"/>
    <p:sldId id="269" r:id="rId7"/>
    <p:sldId id="265" r:id="rId8"/>
    <p:sldId id="266" r:id="rId9"/>
    <p:sldId id="264" r:id="rId10"/>
    <p:sldId id="267" r:id="rId11"/>
    <p:sldId id="263" r:id="rId12"/>
    <p:sldId id="262" r:id="rId13"/>
    <p:sldId id="260" r:id="rId14"/>
    <p:sldId id="259" r:id="rId15"/>
    <p:sldId id="25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22.04.2015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22.04.2015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22.04.2015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22.04.2015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22.04.2015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Субтропики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Выполнили ученики 4 «А» класса </a:t>
            </a:r>
          </a:p>
          <a:p>
            <a:r>
              <a:rPr lang="ru-RU" dirty="0" smtClean="0"/>
              <a:t>МАОУ СОШ №15 г. Серова</a:t>
            </a:r>
          </a:p>
          <a:p>
            <a:r>
              <a:rPr lang="ru-RU" dirty="0" smtClean="0"/>
              <a:t>Куприянов Клим</a:t>
            </a:r>
          </a:p>
          <a:p>
            <a:r>
              <a:rPr lang="ru-RU" dirty="0" smtClean="0"/>
              <a:t>Пуртов </a:t>
            </a:r>
            <a:r>
              <a:rPr lang="ru-RU" dirty="0"/>
              <a:t>М</a:t>
            </a:r>
            <a:r>
              <a:rPr lang="ru-RU" dirty="0" smtClean="0"/>
              <a:t>атвей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7496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08912" cy="6156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61841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49" y="620688"/>
            <a:ext cx="8204200" cy="6153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18072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2" y="144462"/>
            <a:ext cx="8507841" cy="6380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5732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fontAlgn="base">
              <a:spcAft>
                <a:spcPct val="0"/>
              </a:spcAft>
              <a:buClr>
                <a:srgbClr val="FFCC00"/>
              </a:buClr>
              <a:buSzPct val="120000"/>
              <a:buFontTx/>
              <a:buChar char="•"/>
              <a:defRPr/>
            </a:pPr>
            <a:r>
              <a:rPr lang="ru-RU" sz="2600" kern="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Берег Черного моря – это место куда приезжают отдыхать тысячи людей из разных уголков России.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005064"/>
            <a:ext cx="4829175" cy="223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16311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4714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7897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Изображение на карте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18" y="1624238"/>
            <a:ext cx="8199930" cy="5023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113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48" y="1268760"/>
            <a:ext cx="8276208" cy="5451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67432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fontAlgn="base">
              <a:spcAft>
                <a:spcPct val="0"/>
              </a:spcAft>
              <a:buClr>
                <a:srgbClr val="FFCC00"/>
              </a:buClr>
              <a:buSzPct val="120000"/>
              <a:buFontTx/>
              <a:buChar char="•"/>
              <a:defRPr/>
            </a:pPr>
            <a:r>
              <a:rPr lang="ru-RU" sz="2600" kern="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Основной субтропический район расположен на побережье. С одной стороны -  Кавказские горы, а с другой – Черное море.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800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Субтропики в нашей стране занимают небольшую площадь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83148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0" indent="-342900" fontAlgn="base">
              <a:spcAft>
                <a:spcPct val="0"/>
              </a:spcAft>
              <a:buClr>
                <a:srgbClr val="FFCC00"/>
              </a:buClr>
              <a:buSzPct val="120000"/>
              <a:buFontTx/>
              <a:buChar char="•"/>
              <a:defRPr/>
            </a:pPr>
            <a:r>
              <a:rPr lang="ru-RU" sz="2600" kern="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Лето очень долгое и довольно жаркое.</a:t>
            </a:r>
          </a:p>
          <a:p>
            <a:pPr marL="342900" lvl="0" indent="-342900" fontAlgn="base">
              <a:spcAft>
                <a:spcPct val="0"/>
              </a:spcAft>
              <a:buClr>
                <a:srgbClr val="FFCC00"/>
              </a:buClr>
              <a:buSzPct val="120000"/>
              <a:buFontTx/>
              <a:buChar char="•"/>
              <a:defRPr/>
            </a:pPr>
            <a:r>
              <a:rPr lang="ru-RU" sz="2600" kern="0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Зима короткая и не холодная. В течение зимы температура держится почти все время выше нуля.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Особенности неживой природы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7595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60" y="1340768"/>
            <a:ext cx="8252204" cy="5325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00334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70" y="332656"/>
            <a:ext cx="8156194" cy="6279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52509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38" y="332656"/>
            <a:ext cx="8588242" cy="6441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5660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435" y="404664"/>
            <a:ext cx="7776864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8668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52</TotalTime>
  <Words>93</Words>
  <Application>Microsoft Office PowerPoint</Application>
  <PresentationFormat>Экран (4:3)</PresentationFormat>
  <Paragraphs>12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Волна</vt:lpstr>
      <vt:lpstr>Субтропики</vt:lpstr>
      <vt:lpstr>Изображение на карте</vt:lpstr>
      <vt:lpstr>Презентация PowerPoint</vt:lpstr>
      <vt:lpstr>Субтропики в нашей стране занимают небольшую площадь</vt:lpstr>
      <vt:lpstr>Особенности неживой природы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Субтропики</dc:title>
  <dc:creator>Григорий</dc:creator>
  <cp:lastModifiedBy>Григорий</cp:lastModifiedBy>
  <cp:revision>7</cp:revision>
  <dcterms:created xsi:type="dcterms:W3CDTF">2015-03-03T15:23:09Z</dcterms:created>
  <dcterms:modified xsi:type="dcterms:W3CDTF">2015-04-22T10:58:35Z</dcterms:modified>
</cp:coreProperties>
</file>